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62" r:id="rId5"/>
    <p:sldId id="264" r:id="rId6"/>
    <p:sldId id="266" r:id="rId7"/>
    <p:sldId id="263" r:id="rId8"/>
    <p:sldId id="267" r:id="rId9"/>
    <p:sldId id="268" r:id="rId10"/>
    <p:sldId id="259" r:id="rId11"/>
    <p:sldId id="272" r:id="rId12"/>
    <p:sldId id="257" r:id="rId13"/>
    <p:sldId id="275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0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079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01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210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57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197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402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4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44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779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27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086B2-A7FC-4827-AD88-5B3E7A295286}" type="datetimeFigureOut">
              <a:rPr lang="en-CA" smtClean="0"/>
              <a:t>17/11/2020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B23C0-F48A-4ED4-BD48-3EAB3CA444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49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3265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bg1"/>
                </a:solidFill>
              </a:rPr>
              <a:t>Make a Christmas Card using a table top photograph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31072" r="14523" b="9493"/>
          <a:stretch/>
        </p:blipFill>
        <p:spPr>
          <a:xfrm>
            <a:off x="1229627" y="1481739"/>
            <a:ext cx="7028943" cy="449587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4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09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bg1"/>
                </a:solidFill>
              </a:rPr>
              <a:t>Making the card</a:t>
            </a:r>
            <a:endParaRPr lang="en-CA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484784"/>
            <a:ext cx="842493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bg1"/>
                </a:solidFill>
              </a:rPr>
              <a:t>Steps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dirty="0" smtClean="0">
                <a:solidFill>
                  <a:schemeClr val="bg1"/>
                </a:solidFill>
              </a:rPr>
              <a:t>Purchase blank cards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dirty="0" smtClean="0">
                <a:solidFill>
                  <a:schemeClr val="bg1"/>
                </a:solidFill>
              </a:rPr>
              <a:t>Print words inside/outside the card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dirty="0" smtClean="0">
                <a:solidFill>
                  <a:schemeClr val="bg1"/>
                </a:solidFill>
              </a:rPr>
              <a:t>Size the image to a printable size (5x7)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dirty="0" smtClean="0">
                <a:solidFill>
                  <a:schemeClr val="bg1"/>
                </a:solidFill>
              </a:rPr>
              <a:t>Get the image printed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dirty="0" smtClean="0">
                <a:solidFill>
                  <a:schemeClr val="bg1"/>
                </a:solidFill>
              </a:rPr>
              <a:t>Trim the print to fit the card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3200" dirty="0" smtClean="0">
                <a:solidFill>
                  <a:schemeClr val="bg1"/>
                </a:solidFill>
              </a:rPr>
              <a:t>Glue print to the card</a:t>
            </a:r>
            <a:endParaRPr lang="en-C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Blank Cards (with envelopes)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9" t="20659" r="20296" b="11381"/>
          <a:stretch/>
        </p:blipFill>
        <p:spPr>
          <a:xfrm rot="16200000">
            <a:off x="-214410" y="1937516"/>
            <a:ext cx="5612383" cy="396044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4" t="58237" r="35793" b="27957"/>
          <a:stretch/>
        </p:blipFill>
        <p:spPr bwMode="auto">
          <a:xfrm>
            <a:off x="5220072" y="1111543"/>
            <a:ext cx="3528392" cy="2277021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20072" y="3733070"/>
            <a:ext cx="264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Size 6.5” x 10”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4437112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Available at art stores 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(Michaels or Opus)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Available online.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Blank Cards (with envelopes)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296" y="813186"/>
            <a:ext cx="264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Full size 6.5” x 10”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81139"/>
            <a:ext cx="7014248" cy="467616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95536" y="558924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The card is going to be folded in half along its length.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This means there will be two words areas inside each 6.5” x 5”.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>
            <a:off x="971600" y="2009523"/>
            <a:ext cx="648072" cy="1722818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Printing words (inside)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813572"/>
            <a:ext cx="264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Full size 6.5” x 10”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656" y="591209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The card is going to be folded in half along its length.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This means there will be two words areas inside each 6.5” x 5”.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r="4436"/>
          <a:stretch/>
        </p:blipFill>
        <p:spPr>
          <a:xfrm>
            <a:off x="259656" y="797535"/>
            <a:ext cx="6019800" cy="4920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8224" y="1484784"/>
            <a:ext cx="23042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Microsoft Word</a:t>
            </a:r>
          </a:p>
          <a:p>
            <a:r>
              <a:rPr lang="en-CA" sz="2400" dirty="0" smtClean="0">
                <a:solidFill>
                  <a:schemeClr val="bg1"/>
                </a:solidFill>
              </a:rPr>
              <a:t>Page Layout: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solidFill>
                  <a:schemeClr val="bg1"/>
                </a:solidFill>
              </a:rPr>
              <a:t>Set the page size to 6.5” x 10”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solidFill>
                  <a:schemeClr val="bg1"/>
                </a:solidFill>
              </a:rPr>
              <a:t>Use a landscape orientation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solidFill>
                  <a:schemeClr val="bg1"/>
                </a:solidFill>
              </a:rPr>
              <a:t>Make two columns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 smtClean="0">
                <a:solidFill>
                  <a:schemeClr val="bg1"/>
                </a:solidFill>
              </a:rPr>
              <a:t>Type words</a:t>
            </a:r>
          </a:p>
          <a:p>
            <a:pPr marL="342900" indent="-342900">
              <a:buFont typeface="+mj-lt"/>
              <a:buAutoNum type="arabicPeriod"/>
            </a:pPr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r="4027"/>
          <a:stretch/>
        </p:blipFill>
        <p:spPr>
          <a:xfrm>
            <a:off x="259656" y="813572"/>
            <a:ext cx="6084263" cy="499221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9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Printing photo title/credits (outside back)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813572"/>
            <a:ext cx="264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Full size 6.5” x 10”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r="4436"/>
          <a:stretch/>
        </p:blipFill>
        <p:spPr>
          <a:xfrm>
            <a:off x="259656" y="797535"/>
            <a:ext cx="6019800" cy="4920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r="4027"/>
          <a:stretch/>
        </p:blipFill>
        <p:spPr>
          <a:xfrm>
            <a:off x="259656" y="813572"/>
            <a:ext cx="6084263" cy="4992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4306"/>
          <a:stretch/>
        </p:blipFill>
        <p:spPr>
          <a:xfrm>
            <a:off x="254476" y="797535"/>
            <a:ext cx="6103809" cy="500825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9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Sizing the image to a printable size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814344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bg1"/>
                </a:solidFill>
              </a:rPr>
              <a:t>Full card size  = 6.5” x 10”</a:t>
            </a:r>
          </a:p>
          <a:p>
            <a:r>
              <a:rPr lang="en-CA" sz="2000" dirty="0" smtClean="0">
                <a:solidFill>
                  <a:schemeClr val="bg1"/>
                </a:solidFill>
              </a:rPr>
              <a:t>When folded in half the picture receipt size will be 6.5” x 5”</a:t>
            </a:r>
          </a:p>
          <a:p>
            <a:r>
              <a:rPr lang="en-CA" sz="2000" dirty="0" smtClean="0">
                <a:solidFill>
                  <a:schemeClr val="bg1"/>
                </a:solidFill>
              </a:rPr>
              <a:t>Select a commercial print size nearest the picture receipt size…5”x 7”</a:t>
            </a:r>
          </a:p>
          <a:p>
            <a:r>
              <a:rPr lang="en-CA" sz="2400" dirty="0" smtClean="0">
                <a:solidFill>
                  <a:schemeClr val="bg1"/>
                </a:solidFill>
              </a:rPr>
              <a:t>Step 1:  Crop the image to the print size.</a:t>
            </a:r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4" y="2199339"/>
            <a:ext cx="8226470" cy="447002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8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Sizing the image to a printable size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814344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bg1"/>
                </a:solidFill>
              </a:rPr>
              <a:t>Full card size  = 6.5” x 10”</a:t>
            </a:r>
          </a:p>
          <a:p>
            <a:r>
              <a:rPr lang="en-CA" sz="2000" dirty="0" smtClean="0">
                <a:solidFill>
                  <a:schemeClr val="bg1"/>
                </a:solidFill>
              </a:rPr>
              <a:t>When folded in half the picture receipt size will be 6.5” x 5”</a:t>
            </a:r>
          </a:p>
          <a:p>
            <a:r>
              <a:rPr lang="en-CA" sz="2000" dirty="0" smtClean="0">
                <a:solidFill>
                  <a:schemeClr val="bg1"/>
                </a:solidFill>
              </a:rPr>
              <a:t>Select a commercial print size nearest the picture receipt size…5”x 7”</a:t>
            </a:r>
          </a:p>
          <a:p>
            <a:r>
              <a:rPr lang="en-CA" sz="2400" dirty="0" smtClean="0">
                <a:solidFill>
                  <a:schemeClr val="bg1"/>
                </a:solidFill>
              </a:rPr>
              <a:t>Step 2:  Determine where to trim print to fit the card size.</a:t>
            </a:r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4" y="2215735"/>
            <a:ext cx="8117060" cy="441057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6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Trimming the print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0" y="860884"/>
            <a:ext cx="8064642" cy="537642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691680" y="5085184"/>
            <a:ext cx="2808312" cy="360040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1704988" y="2073796"/>
            <a:ext cx="72008" cy="3024336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203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Trimming the print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7" y="885292"/>
            <a:ext cx="8138517" cy="542567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Left Arrow 9"/>
          <p:cNvSpPr/>
          <p:nvPr/>
        </p:nvSpPr>
        <p:spPr>
          <a:xfrm>
            <a:off x="4644008" y="5517232"/>
            <a:ext cx="432048" cy="28803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Left Arrow 11"/>
          <p:cNvSpPr/>
          <p:nvPr/>
        </p:nvSpPr>
        <p:spPr>
          <a:xfrm rot="16040108">
            <a:off x="4249156" y="1924494"/>
            <a:ext cx="432048" cy="28803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52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920890"/>
            <a:ext cx="7524328" cy="501621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7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Gluing the print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9472" b="29608"/>
          <a:stretch/>
        </p:blipFill>
        <p:spPr>
          <a:xfrm>
            <a:off x="395536" y="1040594"/>
            <a:ext cx="3886200" cy="346340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76056" y="1040594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Double sided photo and document tape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2420888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Available at art stores and online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Gluing the print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76738"/>
            <a:ext cx="7704856" cy="520565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75656" y="63813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Apply to the back of the print…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Gluing the print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63813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Apply to the back of the print…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052736"/>
            <a:ext cx="7632848" cy="523356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27984" y="638875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Peel off the tape backing, attach to the card.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428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Finished card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4717"/>
            <a:ext cx="7776864" cy="518457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9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36" y="923365"/>
            <a:ext cx="7524327" cy="50112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3728" y="60932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Fuzzy white blanket becomes snow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458">
            <a:off x="719138" y="831850"/>
            <a:ext cx="770572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908720"/>
            <a:ext cx="7542582" cy="502838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808">
            <a:off x="809836" y="884718"/>
            <a:ext cx="7542582" cy="499255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0" y="616530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Bowls under the blanket create hills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920890"/>
            <a:ext cx="7542584" cy="5028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616530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Tea lights inside the buildings create interior lights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920890"/>
            <a:ext cx="7542584" cy="502839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51920" y="616530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An electric moon became the light source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109">
            <a:off x="755574" y="908720"/>
            <a:ext cx="7578590" cy="505239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6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521" y="1259428"/>
            <a:ext cx="6444716" cy="429647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12160" y="191683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Final setup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4" y="884716"/>
            <a:ext cx="7578590" cy="505239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11760" y="609329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Final photograph from the camera but a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grey wrinkled sky?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609329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Final photograph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4" y="902803"/>
            <a:ext cx="7578591" cy="5052394"/>
          </a:xfrm>
          <a:prstGeom prst="rect">
            <a:avLst/>
          </a:prstGeom>
          <a:ln w="28575">
            <a:noFill/>
          </a:ln>
          <a:effectLst>
            <a:outerShdw blurRad="177800" dist="38100" dir="2700000" sx="101000" sy="101000" algn="tl" rotWithShape="0">
              <a:prstClr val="black">
                <a:alpha val="8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8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398</Words>
  <Application>Microsoft Office PowerPoint</Application>
  <PresentationFormat>On-screen Show (4:3)</PresentationFormat>
  <Paragraphs>58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Beeves Desktop</dc:creator>
  <cp:lastModifiedBy>Beeves Desktop</cp:lastModifiedBy>
  <cp:revision>30</cp:revision>
  <dcterms:created xsi:type="dcterms:W3CDTF">2020-11-17T03:12:06Z</dcterms:created>
  <dcterms:modified xsi:type="dcterms:W3CDTF">2020-11-18T03:14:18Z</dcterms:modified>
</cp:coreProperties>
</file>