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" y="-3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38F7-D763-4D8B-9CC7-39E03F10113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19AC-01D6-402C-B266-3364AE334B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278675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38F7-D763-4D8B-9CC7-39E03F10113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19AC-01D6-402C-B266-3364AE334B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494387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38F7-D763-4D8B-9CC7-39E03F10113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19AC-01D6-402C-B266-3364AE334B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24740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38F7-D763-4D8B-9CC7-39E03F10113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19AC-01D6-402C-B266-3364AE334B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59985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38F7-D763-4D8B-9CC7-39E03F10113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19AC-01D6-402C-B266-3364AE334B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8482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38F7-D763-4D8B-9CC7-39E03F10113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19AC-01D6-402C-B266-3364AE334B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805155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38F7-D763-4D8B-9CC7-39E03F10113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19AC-01D6-402C-B266-3364AE334B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70213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38F7-D763-4D8B-9CC7-39E03F10113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19AC-01D6-402C-B266-3364AE334B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968047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38F7-D763-4D8B-9CC7-39E03F10113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19AC-01D6-402C-B266-3364AE334B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315727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38F7-D763-4D8B-9CC7-39E03F10113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19AC-01D6-402C-B266-3364AE334B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186057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38F7-D763-4D8B-9CC7-39E03F10113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19AC-01D6-402C-B266-3364AE334B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107475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C38F7-D763-4D8B-9CC7-39E03F10113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119AC-01D6-402C-B266-3364AE334B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8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sz="4900" dirty="0" smtClean="0"/>
              <a:t>Evaluate an Image Using Your </a:t>
            </a:r>
            <a:r>
              <a:rPr lang="en-CA" sz="6700" b="1" dirty="0" smtClean="0"/>
              <a:t>TOE</a:t>
            </a:r>
            <a:endParaRPr lang="en-CA" sz="67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276872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200" dirty="0" smtClean="0"/>
              <a:t>T – Technical</a:t>
            </a:r>
          </a:p>
          <a:p>
            <a:r>
              <a:rPr lang="en-CA" sz="7200" dirty="0" smtClean="0"/>
              <a:t>O – Organizational</a:t>
            </a:r>
          </a:p>
          <a:p>
            <a:r>
              <a:rPr lang="en-CA" sz="7200" dirty="0" smtClean="0"/>
              <a:t>E - Emotional</a:t>
            </a:r>
            <a:endParaRPr lang="en-CA" sz="7200" dirty="0"/>
          </a:p>
        </p:txBody>
      </p:sp>
    </p:spTree>
    <p:extLst>
      <p:ext uri="{BB962C8B-B14F-4D97-AF65-F5344CB8AC3E}">
        <p14:creationId xmlns:p14="http://schemas.microsoft.com/office/powerpoint/2010/main" val="3320406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05" y="29083"/>
            <a:ext cx="7772400" cy="1470025"/>
          </a:xfrm>
        </p:spPr>
        <p:txBody>
          <a:bodyPr>
            <a:normAutofit/>
          </a:bodyPr>
          <a:lstStyle/>
          <a:p>
            <a:r>
              <a:rPr lang="en-CA" sz="3200" dirty="0" smtClean="0"/>
              <a:t>Evaluate an Image Using Your T O E</a:t>
            </a:r>
            <a:endParaRPr lang="en-C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144776"/>
            <a:ext cx="75608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200" dirty="0" smtClean="0"/>
              <a:t>T – Technical:  </a:t>
            </a:r>
          </a:p>
          <a:p>
            <a:pPr lvl="3"/>
            <a:r>
              <a:rPr lang="en-CA" sz="4000" dirty="0" smtClean="0">
                <a:solidFill>
                  <a:srgbClr val="FF0000"/>
                </a:solidFill>
              </a:rPr>
              <a:t>C</a:t>
            </a:r>
            <a:r>
              <a:rPr lang="en-CA" sz="4000" dirty="0" smtClean="0"/>
              <a:t> </a:t>
            </a:r>
            <a:r>
              <a:rPr lang="en-CA" sz="4000" dirty="0" err="1" smtClean="0"/>
              <a:t>olour</a:t>
            </a:r>
            <a:endParaRPr lang="en-CA" sz="4000" dirty="0" smtClean="0"/>
          </a:p>
          <a:p>
            <a:pPr lvl="3"/>
            <a:r>
              <a:rPr lang="en-CA" sz="4000" dirty="0" smtClean="0">
                <a:solidFill>
                  <a:srgbClr val="FF0000"/>
                </a:solidFill>
              </a:rPr>
              <a:t>L</a:t>
            </a:r>
            <a:r>
              <a:rPr lang="en-CA" sz="4000" dirty="0" smtClean="0"/>
              <a:t> </a:t>
            </a:r>
            <a:r>
              <a:rPr lang="en-CA" sz="4000" dirty="0" err="1" smtClean="0"/>
              <a:t>ight</a:t>
            </a:r>
            <a:endParaRPr lang="en-CA" sz="4000" dirty="0" smtClean="0"/>
          </a:p>
          <a:p>
            <a:pPr lvl="3"/>
            <a:r>
              <a:rPr lang="en-CA" sz="4000" dirty="0" smtClean="0">
                <a:solidFill>
                  <a:srgbClr val="FF0000"/>
                </a:solidFill>
              </a:rPr>
              <a:t>E</a:t>
            </a:r>
            <a:r>
              <a:rPr lang="en-CA" sz="4000" dirty="0" smtClean="0"/>
              <a:t> </a:t>
            </a:r>
            <a:r>
              <a:rPr lang="en-CA" sz="4000" dirty="0" err="1" smtClean="0"/>
              <a:t>xposure</a:t>
            </a:r>
            <a:endParaRPr lang="en-CA" sz="4000" dirty="0" smtClean="0"/>
          </a:p>
          <a:p>
            <a:pPr lvl="3"/>
            <a:r>
              <a:rPr lang="en-CA" sz="4000" dirty="0" smtClean="0">
                <a:solidFill>
                  <a:srgbClr val="FF0000"/>
                </a:solidFill>
              </a:rPr>
              <a:t>S</a:t>
            </a:r>
            <a:r>
              <a:rPr lang="en-CA" sz="4000" dirty="0" smtClean="0"/>
              <a:t> </a:t>
            </a:r>
            <a:r>
              <a:rPr lang="en-CA" sz="4000" dirty="0" err="1" smtClean="0"/>
              <a:t>harpness</a:t>
            </a:r>
            <a:endParaRPr lang="en-CA" sz="4000" dirty="0" smtClean="0"/>
          </a:p>
          <a:p>
            <a:pPr lvl="3"/>
            <a:r>
              <a:rPr lang="en-CA" sz="4000" dirty="0" smtClean="0">
                <a:solidFill>
                  <a:srgbClr val="FF0000"/>
                </a:solidFill>
              </a:rPr>
              <a:t>T</a:t>
            </a:r>
            <a:r>
              <a:rPr lang="en-CA" sz="4000" dirty="0" smtClean="0"/>
              <a:t> </a:t>
            </a:r>
            <a:r>
              <a:rPr lang="en-CA" sz="4000" dirty="0" err="1" smtClean="0"/>
              <a:t>echnique</a:t>
            </a:r>
            <a:endParaRPr lang="en-CA" sz="4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940152" y="144762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solidFill>
                  <a:srgbClr val="FF0000"/>
                </a:solidFill>
              </a:rPr>
              <a:t>C L E S T</a:t>
            </a:r>
            <a:endParaRPr lang="en-C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542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05" y="29083"/>
            <a:ext cx="7772400" cy="1470025"/>
          </a:xfrm>
        </p:spPr>
        <p:txBody>
          <a:bodyPr>
            <a:normAutofit/>
          </a:bodyPr>
          <a:lstStyle/>
          <a:p>
            <a:r>
              <a:rPr lang="en-CA" sz="3200" dirty="0" smtClean="0"/>
              <a:t>Evaluate an Image Using Your T O E</a:t>
            </a:r>
            <a:endParaRPr lang="en-C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144776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200" dirty="0" smtClean="0"/>
              <a:t>O – Organizational:  </a:t>
            </a:r>
          </a:p>
          <a:p>
            <a:pPr lvl="3"/>
            <a:r>
              <a:rPr lang="en-CA" sz="4000" dirty="0" smtClean="0">
                <a:solidFill>
                  <a:srgbClr val="FF0000"/>
                </a:solidFill>
              </a:rPr>
              <a:t>D</a:t>
            </a:r>
            <a:r>
              <a:rPr lang="en-CA" sz="4000" dirty="0" smtClean="0"/>
              <a:t> </a:t>
            </a:r>
            <a:r>
              <a:rPr lang="en-CA" sz="4000" dirty="0" err="1" smtClean="0"/>
              <a:t>istractions</a:t>
            </a:r>
            <a:endParaRPr lang="en-CA" sz="4000" dirty="0" smtClean="0"/>
          </a:p>
          <a:p>
            <a:pPr lvl="3"/>
            <a:r>
              <a:rPr lang="en-CA" sz="4000" dirty="0" smtClean="0">
                <a:solidFill>
                  <a:srgbClr val="FF0000"/>
                </a:solidFill>
              </a:rPr>
              <a:t>S</a:t>
            </a:r>
            <a:r>
              <a:rPr lang="en-CA" sz="4000" dirty="0" smtClean="0"/>
              <a:t> pace</a:t>
            </a:r>
          </a:p>
          <a:p>
            <a:pPr lvl="3"/>
            <a:r>
              <a:rPr lang="en-CA" sz="4000" dirty="0" smtClean="0">
                <a:solidFill>
                  <a:srgbClr val="FF0000"/>
                </a:solidFill>
              </a:rPr>
              <a:t>C</a:t>
            </a:r>
            <a:r>
              <a:rPr lang="en-CA" sz="4000" dirty="0" smtClean="0"/>
              <a:t> </a:t>
            </a:r>
            <a:r>
              <a:rPr lang="en-CA" sz="4000" dirty="0" err="1" smtClean="0"/>
              <a:t>omposition</a:t>
            </a:r>
            <a:endParaRPr lang="en-CA" sz="4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444208" y="227687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solidFill>
                  <a:srgbClr val="FF0000"/>
                </a:solidFill>
              </a:rPr>
              <a:t>Di S Co</a:t>
            </a:r>
            <a:endParaRPr lang="en-C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9657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05" y="29083"/>
            <a:ext cx="7772400" cy="1470025"/>
          </a:xfrm>
        </p:spPr>
        <p:txBody>
          <a:bodyPr>
            <a:normAutofit/>
          </a:bodyPr>
          <a:lstStyle/>
          <a:p>
            <a:r>
              <a:rPr lang="en-CA" sz="3200" dirty="0" smtClean="0"/>
              <a:t>Evaluate an Image Using Your T O E</a:t>
            </a:r>
            <a:endParaRPr lang="en-C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144776"/>
            <a:ext cx="756084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200" dirty="0" smtClean="0"/>
              <a:t>E – Emotional:  </a:t>
            </a:r>
          </a:p>
          <a:p>
            <a:pPr lvl="3"/>
            <a:r>
              <a:rPr lang="en-CA" sz="4000" dirty="0" smtClean="0">
                <a:solidFill>
                  <a:srgbClr val="FF0000"/>
                </a:solidFill>
              </a:rPr>
              <a:t>M</a:t>
            </a:r>
            <a:r>
              <a:rPr lang="en-CA" sz="4000" dirty="0" smtClean="0"/>
              <a:t> </a:t>
            </a:r>
            <a:r>
              <a:rPr lang="en-CA" sz="4000" dirty="0" err="1" smtClean="0"/>
              <a:t>ood</a:t>
            </a:r>
            <a:endParaRPr lang="en-CA" sz="4000" dirty="0" smtClean="0"/>
          </a:p>
          <a:p>
            <a:pPr lvl="3"/>
            <a:r>
              <a:rPr lang="en-CA" sz="4000" dirty="0" smtClean="0">
                <a:solidFill>
                  <a:srgbClr val="FF0000"/>
                </a:solidFill>
              </a:rPr>
              <a:t>I</a:t>
            </a:r>
            <a:r>
              <a:rPr lang="en-CA" sz="4000" dirty="0" smtClean="0"/>
              <a:t> </a:t>
            </a:r>
            <a:r>
              <a:rPr lang="en-CA" sz="4000" dirty="0" err="1" smtClean="0"/>
              <a:t>mpact</a:t>
            </a:r>
            <a:endParaRPr lang="en-CA" sz="4000" dirty="0" smtClean="0"/>
          </a:p>
          <a:p>
            <a:pPr lvl="3"/>
            <a:r>
              <a:rPr lang="en-CA" sz="4000" dirty="0" smtClean="0">
                <a:solidFill>
                  <a:srgbClr val="FF0000"/>
                </a:solidFill>
              </a:rPr>
              <a:t>S</a:t>
            </a:r>
            <a:r>
              <a:rPr lang="en-CA" sz="4000" dirty="0" smtClean="0"/>
              <a:t> </a:t>
            </a:r>
            <a:r>
              <a:rPr lang="en-CA" sz="4000" dirty="0" err="1" smtClean="0"/>
              <a:t>ubject</a:t>
            </a:r>
            <a:endParaRPr lang="en-CA" sz="4000" dirty="0" smtClean="0"/>
          </a:p>
          <a:p>
            <a:pPr lvl="3"/>
            <a:r>
              <a:rPr lang="en-CA" sz="4000" dirty="0" smtClean="0">
                <a:solidFill>
                  <a:srgbClr val="FF0000"/>
                </a:solidFill>
              </a:rPr>
              <a:t>I</a:t>
            </a:r>
            <a:r>
              <a:rPr lang="en-CA" sz="4000" dirty="0" smtClean="0"/>
              <a:t> </a:t>
            </a:r>
            <a:r>
              <a:rPr lang="en-CA" sz="4000" dirty="0" err="1" smtClean="0"/>
              <a:t>magination</a:t>
            </a:r>
            <a:endParaRPr lang="en-CA" sz="4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444208" y="148478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solidFill>
                  <a:srgbClr val="FF0000"/>
                </a:solidFill>
              </a:rPr>
              <a:t>M I S I</a:t>
            </a:r>
            <a:endParaRPr lang="en-C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428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87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Evaluate an Image Using Your TOE</vt:lpstr>
      <vt:lpstr>Evaluate an Image Using Your T O E</vt:lpstr>
      <vt:lpstr>Evaluate an Image Using Your T O E</vt:lpstr>
      <vt:lpstr>Evaluate an Image Using Your T O 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11 October Photo Group Meeting</dc:title>
  <dc:creator>Beevers_Laptop</dc:creator>
  <cp:lastModifiedBy>Brian Beevers</cp:lastModifiedBy>
  <cp:revision>12</cp:revision>
  <dcterms:created xsi:type="dcterms:W3CDTF">2016-10-10T00:20:19Z</dcterms:created>
  <dcterms:modified xsi:type="dcterms:W3CDTF">2017-03-29T02:27:29Z</dcterms:modified>
</cp:coreProperties>
</file>