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86" r:id="rId3"/>
    <p:sldId id="289" r:id="rId4"/>
    <p:sldId id="296" r:id="rId5"/>
    <p:sldId id="303" r:id="rId6"/>
    <p:sldId id="298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4605" autoAdjust="0"/>
  </p:normalViewPr>
  <p:slideViewPr>
    <p:cSldViewPr>
      <p:cViewPr varScale="1">
        <p:scale>
          <a:sx n="51" d="100"/>
          <a:sy n="51" d="100"/>
        </p:scale>
        <p:origin x="-45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6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53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28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81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26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57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93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3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32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133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00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961B-FADB-4F86-B257-B471EB92827A}" type="datetimeFigureOut">
              <a:rPr lang="en-CA" smtClean="0"/>
              <a:t>10/06/2015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E289-C120-4D91-9A95-94137E3654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643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../../Public/Desktop/Adobe%20Photoshop%20Elements%207.0.l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Changing Pixel Number with Photoshop Elements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36341"/>
            <a:ext cx="3496278" cy="531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Photoshop Elements </a:t>
            </a:r>
            <a:br>
              <a:rPr lang="en-CA" dirty="0" smtClean="0"/>
            </a:br>
            <a:r>
              <a:rPr lang="en-CA" sz="2000" dirty="0" smtClean="0"/>
              <a:t>(digital Image manipulation software including:  Photoshop, </a:t>
            </a:r>
            <a:r>
              <a:rPr lang="en-CA" sz="2000" dirty="0" err="1" smtClean="0"/>
              <a:t>Lightroom</a:t>
            </a:r>
            <a:r>
              <a:rPr lang="en-CA" sz="2000" dirty="0" smtClean="0"/>
              <a:t>, </a:t>
            </a:r>
            <a:r>
              <a:rPr lang="en-CA" sz="2000" dirty="0" err="1" smtClean="0"/>
              <a:t>Corell</a:t>
            </a:r>
            <a:r>
              <a:rPr lang="en-CA" sz="2000" dirty="0" smtClean="0"/>
              <a:t> Painter…)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22" y="1412777"/>
            <a:ext cx="8229600" cy="1080120"/>
          </a:xfrm>
        </p:spPr>
        <p:txBody>
          <a:bodyPr>
            <a:normAutofit/>
          </a:bodyPr>
          <a:lstStyle/>
          <a:p>
            <a:r>
              <a:rPr lang="en-CA" sz="2000" dirty="0" smtClean="0">
                <a:hlinkClick r:id="rId2" action="ppaction://hlinkfile"/>
              </a:rPr>
              <a:t>Photoshop Elements</a:t>
            </a:r>
            <a:endParaRPr lang="en-CA" sz="2000" dirty="0" smtClean="0"/>
          </a:p>
          <a:p>
            <a:pPr lvl="1"/>
            <a:r>
              <a:rPr lang="en-CA" sz="2400" dirty="0" smtClean="0"/>
              <a:t>Image -&gt; Resize -&gt; Image Size</a:t>
            </a:r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2348880"/>
            <a:ext cx="46805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 smtClean="0"/>
              <a:t>Pixel Dimensions</a:t>
            </a:r>
            <a:r>
              <a:rPr lang="en-CA" dirty="0" smtClean="0"/>
              <a:t>:  </a:t>
            </a:r>
          </a:p>
          <a:p>
            <a:r>
              <a:rPr lang="en-CA" dirty="0" smtClean="0"/>
              <a:t>	47.7 M size of uncompressed file</a:t>
            </a:r>
          </a:p>
          <a:p>
            <a:r>
              <a:rPr lang="en-CA" dirty="0"/>
              <a:t>	</a:t>
            </a:r>
            <a:r>
              <a:rPr lang="en-CA" dirty="0" smtClean="0"/>
              <a:t>Width:  number of pixels in width</a:t>
            </a:r>
          </a:p>
          <a:p>
            <a:r>
              <a:rPr lang="en-CA" dirty="0"/>
              <a:t>	</a:t>
            </a:r>
            <a:r>
              <a:rPr lang="en-CA" dirty="0" smtClean="0"/>
              <a:t>Height:  number of pixels in height</a:t>
            </a:r>
          </a:p>
          <a:p>
            <a:endParaRPr lang="en-CA" dirty="0"/>
          </a:p>
          <a:p>
            <a:r>
              <a:rPr lang="en-CA" sz="2000" b="1" u="sng" dirty="0" smtClean="0"/>
              <a:t>Document Size</a:t>
            </a:r>
            <a:r>
              <a:rPr lang="en-CA" dirty="0" smtClean="0"/>
              <a:t>:</a:t>
            </a:r>
          </a:p>
          <a:p>
            <a:r>
              <a:rPr lang="en-CA" dirty="0"/>
              <a:t>	</a:t>
            </a:r>
            <a:r>
              <a:rPr lang="en-CA" dirty="0" smtClean="0"/>
              <a:t>Width length (inches, centimeters)</a:t>
            </a:r>
          </a:p>
          <a:p>
            <a:r>
              <a:rPr lang="en-CA" dirty="0"/>
              <a:t>	</a:t>
            </a:r>
            <a:r>
              <a:rPr lang="en-CA" dirty="0" smtClean="0"/>
              <a:t>Height length (inches, centimeters)</a:t>
            </a:r>
          </a:p>
          <a:p>
            <a:r>
              <a:rPr lang="en-CA" dirty="0"/>
              <a:t>	</a:t>
            </a:r>
            <a:r>
              <a:rPr lang="en-CA" dirty="0" smtClean="0"/>
              <a:t>Resolution = Pixels/inch…</a:t>
            </a:r>
          </a:p>
          <a:p>
            <a:pPr marL="360000" indent="-360000"/>
            <a:r>
              <a:rPr lang="en-CA" sz="2000" b="1" u="sng" dirty="0" smtClean="0"/>
              <a:t>Scale Styles</a:t>
            </a:r>
            <a:r>
              <a:rPr lang="en-CA" dirty="0" smtClean="0"/>
              <a:t>:  keeps proportions of layers with styles</a:t>
            </a:r>
          </a:p>
          <a:p>
            <a:pPr marL="360000" indent="-457200"/>
            <a:r>
              <a:rPr lang="en-CA" sz="2000" b="1" u="sng" dirty="0" smtClean="0"/>
              <a:t>Constrain Proportions</a:t>
            </a:r>
            <a:r>
              <a:rPr lang="en-CA" dirty="0" smtClean="0"/>
              <a:t>:  keeps the proportion of the image (</a:t>
            </a:r>
            <a:r>
              <a:rPr lang="en-CA" dirty="0" err="1" smtClean="0"/>
              <a:t>ie</a:t>
            </a:r>
            <a:r>
              <a:rPr lang="en-CA" dirty="0" smtClean="0"/>
              <a:t> 3:2 or 16:9)</a:t>
            </a:r>
          </a:p>
          <a:p>
            <a:pPr marL="360000" indent="-457200"/>
            <a:r>
              <a:rPr lang="en-CA" sz="2000" b="1" u="sng" dirty="0" smtClean="0"/>
              <a:t>Resample Image</a:t>
            </a:r>
            <a:r>
              <a:rPr lang="en-CA" sz="2000" dirty="0" smtClean="0"/>
              <a:t>:  </a:t>
            </a:r>
            <a:r>
              <a:rPr lang="en-CA" dirty="0" smtClean="0"/>
              <a:t>computer will add or throw away pixels.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22" y="2441465"/>
            <a:ext cx="4146980" cy="38164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30518" y="2996952"/>
            <a:ext cx="3089354" cy="11897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22506" y="4269083"/>
            <a:ext cx="3305378" cy="11675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178922" y="5301208"/>
            <a:ext cx="2592878" cy="9566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0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Image Size Review (Pixels)</a:t>
            </a:r>
            <a:br>
              <a:rPr lang="en-CA" dirty="0" smtClean="0"/>
            </a:b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19675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Kyo</a:t>
            </a:r>
            <a:r>
              <a:rPr lang="en-CA" sz="2400" dirty="0" smtClean="0"/>
              <a:t> Original.jpg</a:t>
            </a:r>
          </a:p>
          <a:p>
            <a:r>
              <a:rPr lang="en-CA" sz="2400" dirty="0" smtClean="0"/>
              <a:t>This image was captured with a 15 </a:t>
            </a:r>
            <a:r>
              <a:rPr lang="en-CA" sz="2400" dirty="0" err="1" smtClean="0"/>
              <a:t>Mpixel</a:t>
            </a:r>
            <a:r>
              <a:rPr lang="en-CA" sz="2400" dirty="0" smtClean="0"/>
              <a:t> camera.  How can we tell if this is truly 15 </a:t>
            </a:r>
            <a:r>
              <a:rPr lang="en-CA" sz="2400" dirty="0" err="1" smtClean="0"/>
              <a:t>Mp</a:t>
            </a:r>
            <a:r>
              <a:rPr lang="en-CA" sz="2400" dirty="0" smtClean="0"/>
              <a:t>?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220486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Pixel Dimensions:</a:t>
            </a:r>
          </a:p>
          <a:p>
            <a:r>
              <a:rPr lang="en-CA" dirty="0" smtClean="0"/>
              <a:t>	Width:  4825 pixels</a:t>
            </a:r>
          </a:p>
          <a:p>
            <a:r>
              <a:rPr lang="en-CA" dirty="0"/>
              <a:t>	</a:t>
            </a:r>
            <a:r>
              <a:rPr lang="en-CA" dirty="0" smtClean="0"/>
              <a:t>Height:  3456 pixels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3645024"/>
            <a:ext cx="2844316" cy="2133237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4608004" y="3128194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4825 pixels</a:t>
            </a:r>
            <a:endParaRPr lang="en-CA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59290" y="3312860"/>
            <a:ext cx="8280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3"/>
          </p:cNvCxnSpPr>
          <p:nvPr/>
        </p:nvCxnSpPr>
        <p:spPr>
          <a:xfrm>
            <a:off x="6588224" y="3312860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35107" y="4526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3456 pixels</a:t>
            </a:r>
            <a:endParaRPr lang="en-CA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668344" y="3645024"/>
            <a:ext cx="0" cy="881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68344" y="4896308"/>
            <a:ext cx="0" cy="8819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10771" y="5782484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Image size = 4825 x 3456 = </a:t>
            </a:r>
          </a:p>
          <a:p>
            <a:pPr algn="ctr"/>
            <a:r>
              <a:rPr lang="en-CA" sz="2400" b="1" dirty="0" smtClean="0"/>
              <a:t>16,675,200</a:t>
            </a:r>
            <a:r>
              <a:rPr lang="en-CA" sz="2400" dirty="0" smtClean="0"/>
              <a:t> pixels</a:t>
            </a:r>
          </a:p>
          <a:p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410314"/>
            <a:ext cx="4236715" cy="389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3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Changing the Number of Pixels</a:t>
            </a:r>
            <a:br>
              <a:rPr lang="en-CA" dirty="0" smtClean="0"/>
            </a:br>
            <a:r>
              <a:rPr lang="en-CA" sz="2700" dirty="0" smtClean="0"/>
              <a:t>(add or remove pixels) </a:t>
            </a:r>
            <a:endParaRPr lang="en-CA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Fraser Valley Invitational photo contest. </a:t>
            </a:r>
            <a:r>
              <a:rPr lang="en-US" sz="2000" b="1" dirty="0"/>
              <a:t>SIZE RULES</a:t>
            </a:r>
            <a:r>
              <a:rPr lang="en-US" sz="2000" dirty="0"/>
              <a:t> - Digital images must be in </a:t>
            </a:r>
            <a:r>
              <a:rPr lang="en-US" sz="2000" b="1" dirty="0"/>
              <a:t>JPEG format, </a:t>
            </a:r>
            <a:r>
              <a:rPr lang="en-US" sz="2000" dirty="0"/>
              <a:t>and sized as </a:t>
            </a:r>
            <a:r>
              <a:rPr lang="en-US" sz="2000" b="1" i="1" dirty="0"/>
              <a:t>max width 1400 pixels by max height 1050 pixels, </a:t>
            </a:r>
            <a:r>
              <a:rPr lang="en-US" sz="2000" i="1" u="sng" dirty="0"/>
              <a:t>regardless of orientation</a:t>
            </a:r>
            <a:r>
              <a:rPr lang="en-US" sz="2000" i="1" dirty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or</a:t>
            </a:r>
            <a:endParaRPr lang="en-CA" sz="2000" dirty="0"/>
          </a:p>
          <a:p>
            <a:r>
              <a:rPr lang="en-CA" sz="2000" dirty="0" smtClean="0"/>
              <a:t>How can I change the number of pixels without changing image proportions?</a:t>
            </a:r>
          </a:p>
          <a:p>
            <a:r>
              <a:rPr lang="en-CA" sz="2000" dirty="0" smtClean="0"/>
              <a:t>	</a:t>
            </a:r>
          </a:p>
          <a:p>
            <a:r>
              <a:rPr lang="en-CA" sz="2000" dirty="0" smtClean="0"/>
              <a:t>		</a:t>
            </a:r>
            <a:endParaRPr lang="en-C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2852936"/>
            <a:ext cx="46805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457200"/>
            <a:r>
              <a:rPr lang="en-CA" sz="2200" dirty="0" smtClean="0"/>
              <a:t>In this image we have 4825 pixels wide and 3456 pixels high.  </a:t>
            </a:r>
          </a:p>
          <a:p>
            <a:pPr marL="360000" indent="-457200"/>
            <a:r>
              <a:rPr lang="en-CA" sz="2200" dirty="0" smtClean="0"/>
              <a:t>(16,675,200 pixels)</a:t>
            </a:r>
          </a:p>
          <a:p>
            <a:pPr marL="360000" indent="-457200"/>
            <a:r>
              <a:rPr lang="en-CA" sz="2200" dirty="0" smtClean="0"/>
              <a:t>The contest requires 1400 pixels wide and 1050 pixels high.  </a:t>
            </a:r>
          </a:p>
          <a:p>
            <a:pPr marL="360000" indent="-457200"/>
            <a:r>
              <a:rPr lang="en-CA" sz="2200" dirty="0" smtClean="0"/>
              <a:t>(1,470,000 pixels).</a:t>
            </a:r>
          </a:p>
          <a:p>
            <a:pPr marL="360000" indent="-457200"/>
            <a:r>
              <a:rPr lang="en-CA" sz="2200" b="1" dirty="0" smtClean="0">
                <a:solidFill>
                  <a:schemeClr val="bg1"/>
                </a:solidFill>
              </a:rPr>
              <a:t>I need to get rid of 16,675,200 -1,470,000 = 15,205,200 pixels!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5"/>
            <a:ext cx="4032448" cy="37110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7984" y="5609849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457200"/>
            <a:r>
              <a:rPr lang="en-CA" sz="2800" b="1" dirty="0"/>
              <a:t>Answer:  specify the number of pixels and Resample.</a:t>
            </a:r>
          </a:p>
        </p:txBody>
      </p:sp>
    </p:spTree>
    <p:extLst>
      <p:ext uri="{BB962C8B-B14F-4D97-AF65-F5344CB8AC3E}">
        <p14:creationId xmlns:p14="http://schemas.microsoft.com/office/powerpoint/2010/main" val="13116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Changing the Number of Pixels (Resampling)</a:t>
            </a:r>
            <a:r>
              <a:rPr lang="en-CA" sz="2700" dirty="0" smtClean="0"/>
              <a:t> </a:t>
            </a:r>
            <a:endParaRPr lang="en-CA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964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Fraser Valley Invitational photo contest. </a:t>
            </a:r>
            <a:r>
              <a:rPr lang="en-US" sz="2000" b="1" dirty="0"/>
              <a:t>SIZE RULES</a:t>
            </a:r>
            <a:r>
              <a:rPr lang="en-US" sz="2000" dirty="0"/>
              <a:t> - Digital images must be in </a:t>
            </a:r>
            <a:r>
              <a:rPr lang="en-US" sz="2000" b="1" dirty="0"/>
              <a:t>JPEG format, </a:t>
            </a:r>
            <a:r>
              <a:rPr lang="en-US" sz="2000" dirty="0"/>
              <a:t>and sized as </a:t>
            </a:r>
            <a:r>
              <a:rPr lang="en-US" sz="2000" b="1" i="1" dirty="0"/>
              <a:t>max width 1400 pixels by max height 1050 pixels, </a:t>
            </a:r>
            <a:r>
              <a:rPr lang="en-US" sz="2000" i="1" u="sng" dirty="0"/>
              <a:t>regardless of orientation</a:t>
            </a:r>
            <a:r>
              <a:rPr lang="en-US" sz="2000" i="1" dirty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CA" sz="2000" dirty="0" smtClean="0"/>
              <a:t>	</a:t>
            </a:r>
          </a:p>
          <a:p>
            <a:r>
              <a:rPr lang="en-CA" sz="2000" dirty="0" smtClean="0"/>
              <a:t>		</a:t>
            </a:r>
            <a:endParaRPr lang="en-CA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14" y="2204864"/>
            <a:ext cx="4851018" cy="44348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64088" y="2420888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Steps:</a:t>
            </a:r>
          </a:p>
          <a:p>
            <a:pPr marL="342900" indent="-342900">
              <a:buAutoNum type="arabicPlain"/>
            </a:pPr>
            <a:r>
              <a:rPr lang="en-CA" dirty="0" smtClean="0"/>
              <a:t>Image &gt; Resize &gt; Image Size</a:t>
            </a:r>
          </a:p>
          <a:p>
            <a:pPr marL="342900" indent="-342900">
              <a:buAutoNum type="arabicPlain"/>
            </a:pPr>
            <a:r>
              <a:rPr lang="en-CA" dirty="0" smtClean="0"/>
              <a:t>Select “Constrain Proportions”</a:t>
            </a:r>
          </a:p>
          <a:p>
            <a:pPr marL="342900" indent="-342900">
              <a:buFontTx/>
              <a:buAutoNum type="arabicPlain"/>
            </a:pPr>
            <a:r>
              <a:rPr lang="en-CA" dirty="0"/>
              <a:t>Select “Resample Image</a:t>
            </a:r>
            <a:r>
              <a:rPr lang="en-CA" dirty="0" smtClean="0"/>
              <a:t>”</a:t>
            </a:r>
          </a:p>
          <a:p>
            <a:pPr marL="342900" indent="-342900">
              <a:buAutoNum type="arabicPlain"/>
            </a:pPr>
            <a:r>
              <a:rPr lang="en-CA" dirty="0" smtClean="0"/>
              <a:t>Enter the number of width pixels in the “Width” box (1400)</a:t>
            </a:r>
          </a:p>
          <a:p>
            <a:pPr marL="342900" indent="-342900">
              <a:buAutoNum type="arabicPlain"/>
            </a:pPr>
            <a:r>
              <a:rPr lang="en-CA" dirty="0" smtClean="0"/>
              <a:t>Select “</a:t>
            </a:r>
            <a:r>
              <a:rPr lang="en-CA" dirty="0" err="1" smtClean="0"/>
              <a:t>Bicubic</a:t>
            </a:r>
            <a:r>
              <a:rPr lang="en-CA" dirty="0" smtClean="0"/>
              <a:t> Sharper” from the dropdown as the resampling method</a:t>
            </a:r>
          </a:p>
          <a:p>
            <a:pPr marL="342900" indent="-342900">
              <a:buAutoNum type="arabicPlain"/>
            </a:pPr>
            <a:r>
              <a:rPr lang="en-CA" dirty="0" smtClean="0"/>
              <a:t>Press “OK”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551723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Photoshop  Elements will  remove  pixels and produce an image with the correct number of pixels.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73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Changing the number of Pixels</a:t>
            </a:r>
            <a:br>
              <a:rPr lang="en-CA" dirty="0" smtClean="0"/>
            </a:br>
            <a:r>
              <a:rPr lang="en-CA" sz="2700" dirty="0" smtClean="0"/>
              <a:t>(pixels are added or removed [Resampling]) 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556792"/>
            <a:ext cx="86409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How is the resampling method chosen?</a:t>
            </a:r>
          </a:p>
          <a:p>
            <a:endParaRPr lang="en-CA" sz="2000" dirty="0" smtClean="0"/>
          </a:p>
          <a:p>
            <a:pPr marL="360000" indent="-457200"/>
            <a:r>
              <a:rPr lang="en-CA" sz="2000" b="1" dirty="0"/>
              <a:t>Nearest Neighbor:  </a:t>
            </a:r>
            <a:r>
              <a:rPr lang="en-CA" sz="2000" dirty="0"/>
              <a:t>A fast but less precise method that replicates the pixels in an image. </a:t>
            </a:r>
            <a:r>
              <a:rPr lang="en-CA" sz="2000" dirty="0" smtClean="0"/>
              <a:t>This </a:t>
            </a:r>
            <a:r>
              <a:rPr lang="en-CA" sz="2000" dirty="0"/>
              <a:t>method can produce jagged </a:t>
            </a:r>
            <a:r>
              <a:rPr lang="en-CA" sz="2000" dirty="0" smtClean="0"/>
              <a:t>effects.</a:t>
            </a:r>
          </a:p>
          <a:p>
            <a:pPr marL="360000" indent="-457200"/>
            <a:endParaRPr lang="en-CA" sz="2000" dirty="0"/>
          </a:p>
          <a:p>
            <a:pPr marL="360000" indent="-457200"/>
            <a:r>
              <a:rPr lang="en-CA" sz="2000" b="1" dirty="0" smtClean="0"/>
              <a:t>Bilinear:  </a:t>
            </a:r>
            <a:r>
              <a:rPr lang="en-CA" sz="2000" dirty="0"/>
              <a:t>A method that adds pixels by averaging the color values of surrounding pixels. </a:t>
            </a:r>
            <a:r>
              <a:rPr lang="en-CA" sz="2000" dirty="0" smtClean="0"/>
              <a:t> It </a:t>
            </a:r>
            <a:r>
              <a:rPr lang="en-CA" sz="2000" dirty="0"/>
              <a:t>produces medium-quality results.</a:t>
            </a:r>
          </a:p>
          <a:p>
            <a:r>
              <a:rPr lang="en-CA" sz="2000" dirty="0"/>
              <a:t> </a:t>
            </a:r>
          </a:p>
          <a:p>
            <a:pPr marL="360000" indent="-457200"/>
            <a:r>
              <a:rPr lang="en-CA" sz="2000" b="1" dirty="0" err="1"/>
              <a:t>Bicubic</a:t>
            </a:r>
            <a:r>
              <a:rPr lang="en-CA" sz="2000" b="1" dirty="0"/>
              <a:t>:  </a:t>
            </a:r>
            <a:r>
              <a:rPr lang="en-CA" sz="2000" dirty="0"/>
              <a:t>A slower but more precise </a:t>
            </a:r>
            <a:r>
              <a:rPr lang="en-CA" sz="2000" dirty="0" smtClean="0"/>
              <a:t>method.  </a:t>
            </a:r>
            <a:r>
              <a:rPr lang="en-CA" sz="2000" dirty="0" err="1"/>
              <a:t>Bicubic</a:t>
            </a:r>
            <a:r>
              <a:rPr lang="en-CA" sz="2000" dirty="0"/>
              <a:t> produces smoother tonal gradations than Nearest Neighbor or Bilinear.</a:t>
            </a:r>
          </a:p>
          <a:p>
            <a:r>
              <a:rPr lang="en-CA" sz="2000" dirty="0"/>
              <a:t> </a:t>
            </a:r>
          </a:p>
          <a:p>
            <a:pPr marL="360000" indent="-457200"/>
            <a:r>
              <a:rPr lang="en-CA" sz="2000" b="1" dirty="0" smtClean="0"/>
              <a:t>	</a:t>
            </a:r>
            <a:r>
              <a:rPr lang="en-CA" sz="2000" b="1" dirty="0" err="1" smtClean="0"/>
              <a:t>Bicubic</a:t>
            </a:r>
            <a:r>
              <a:rPr lang="en-CA" sz="2000" b="1" dirty="0" smtClean="0"/>
              <a:t> </a:t>
            </a:r>
            <a:r>
              <a:rPr lang="en-CA" sz="2000" b="1" dirty="0"/>
              <a:t>Smoother:  </a:t>
            </a:r>
            <a:r>
              <a:rPr lang="en-CA" sz="2000" dirty="0"/>
              <a:t>A good method for </a:t>
            </a:r>
            <a:r>
              <a:rPr lang="en-CA" sz="2000" b="1" u="sng" dirty="0"/>
              <a:t>enlarging</a:t>
            </a:r>
            <a:r>
              <a:rPr lang="en-CA" sz="2000" dirty="0"/>
              <a:t> </a:t>
            </a:r>
            <a:r>
              <a:rPr lang="en-CA" sz="2000" dirty="0" smtClean="0"/>
              <a:t>images.</a:t>
            </a:r>
            <a:endParaRPr lang="en-CA" sz="2000" dirty="0"/>
          </a:p>
          <a:p>
            <a:r>
              <a:rPr lang="en-CA" sz="2000" dirty="0"/>
              <a:t> </a:t>
            </a:r>
          </a:p>
          <a:p>
            <a:pPr marL="360000" indent="-457200"/>
            <a:r>
              <a:rPr lang="en-CA" sz="2000" b="1" smtClean="0"/>
              <a:t>	Bicubic</a:t>
            </a:r>
            <a:r>
              <a:rPr lang="en-CA" sz="2000" b="1" dirty="0" smtClean="0"/>
              <a:t> </a:t>
            </a:r>
            <a:r>
              <a:rPr lang="en-CA" sz="2000" b="1" dirty="0"/>
              <a:t>Sharper:  </a:t>
            </a:r>
            <a:r>
              <a:rPr lang="en-CA" sz="2000" dirty="0"/>
              <a:t>A good method for </a:t>
            </a:r>
            <a:r>
              <a:rPr lang="en-CA" sz="2000" b="1" u="sng" dirty="0"/>
              <a:t>reducing</a:t>
            </a:r>
            <a:r>
              <a:rPr lang="en-CA" sz="2000" dirty="0"/>
              <a:t> the size of an </a:t>
            </a:r>
            <a:r>
              <a:rPr lang="en-CA" sz="2000" dirty="0" smtClean="0"/>
              <a:t>image.</a:t>
            </a: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466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6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336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Changing Pixel Number with Photoshop Elements</vt:lpstr>
      <vt:lpstr>Photoshop Elements  (digital Image manipulation software including:  Photoshop, Lightroom, Corell Painter…)</vt:lpstr>
      <vt:lpstr>Image Size Review (Pixels) </vt:lpstr>
      <vt:lpstr>Changing the Number of Pixels (add or remove pixels) </vt:lpstr>
      <vt:lpstr>Changing the Number of Pixels (Resampling) </vt:lpstr>
      <vt:lpstr>Changing the number of Pixels (pixels are added or removed [Resampling])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Focus</dc:title>
  <dc:creator>Beevers_Laptop</dc:creator>
  <cp:lastModifiedBy>Beevers_Laptop</cp:lastModifiedBy>
  <cp:revision>282</cp:revision>
  <dcterms:created xsi:type="dcterms:W3CDTF">2015-02-06T22:47:45Z</dcterms:created>
  <dcterms:modified xsi:type="dcterms:W3CDTF">2015-06-11T00:09:13Z</dcterms:modified>
</cp:coreProperties>
</file>